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60" r:id="rId3"/>
    <p:sldId id="261" r:id="rId4"/>
  </p:sldIdLst>
  <p:sldSz cx="9144000" cy="6858000" type="screen4x3"/>
  <p:notesSz cx="6858000" cy="9144000"/>
  <p:defaultTextStyle>
    <a:defPPr>
      <a:defRPr lang="nb-NO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3475"/>
    <a:srgbClr val="BBAC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63B1AF-5497-4847-81D4-B2104D394BAD}" v="6" dt="2024-08-19T12:46:16.9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94"/>
  </p:normalViewPr>
  <p:slideViewPr>
    <p:cSldViewPr snapToGrid="0" snapToObjects="1">
      <p:cViewPr varScale="1">
        <p:scale>
          <a:sx n="149" d="100"/>
          <a:sy n="149" d="100"/>
        </p:scale>
        <p:origin x="258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13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12" Type="http://schemas.openxmlformats.org/officeDocument/2006/relationships/customXml" Target="../customXml/item2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11" Type="http://schemas.openxmlformats.org/officeDocument/2006/relationships/customXml" Target="../customXml/item1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Robert Emberson" userId="7990a911-d4b3-49c3-9579-e2a7b59bc2c4" providerId="ADAL" clId="{C063B1AF-5497-4847-81D4-B2104D394BAD}"/>
    <pc:docChg chg="custSel addSld delSld modSld">
      <pc:chgData name="David Robert Emberson" userId="7990a911-d4b3-49c3-9579-e2a7b59bc2c4" providerId="ADAL" clId="{C063B1AF-5497-4847-81D4-B2104D394BAD}" dt="2024-08-19T12:46:30.477" v="85" actId="14100"/>
      <pc:docMkLst>
        <pc:docMk/>
      </pc:docMkLst>
      <pc:sldChg chg="del">
        <pc:chgData name="David Robert Emberson" userId="7990a911-d4b3-49c3-9579-e2a7b59bc2c4" providerId="ADAL" clId="{C063B1AF-5497-4847-81D4-B2104D394BAD}" dt="2024-08-19T12:44:38.394" v="37" actId="47"/>
        <pc:sldMkLst>
          <pc:docMk/>
          <pc:sldMk cId="3243102052" sldId="256"/>
        </pc:sldMkLst>
      </pc:sldChg>
      <pc:sldChg chg="del">
        <pc:chgData name="David Robert Emberson" userId="7990a911-d4b3-49c3-9579-e2a7b59bc2c4" providerId="ADAL" clId="{C063B1AF-5497-4847-81D4-B2104D394BAD}" dt="2024-08-19T12:44:32.088" v="34" actId="47"/>
        <pc:sldMkLst>
          <pc:docMk/>
          <pc:sldMk cId="3306887064" sldId="257"/>
        </pc:sldMkLst>
      </pc:sldChg>
      <pc:sldChg chg="addSp delSp modSp mod">
        <pc:chgData name="David Robert Emberson" userId="7990a911-d4b3-49c3-9579-e2a7b59bc2c4" providerId="ADAL" clId="{C063B1AF-5497-4847-81D4-B2104D394BAD}" dt="2024-08-19T12:44:27.703" v="33" actId="2711"/>
        <pc:sldMkLst>
          <pc:docMk/>
          <pc:sldMk cId="0" sldId="259"/>
        </pc:sldMkLst>
        <pc:spChg chg="del">
          <ac:chgData name="David Robert Emberson" userId="7990a911-d4b3-49c3-9579-e2a7b59bc2c4" providerId="ADAL" clId="{C063B1AF-5497-4847-81D4-B2104D394BAD}" dt="2024-08-19T12:43:46.781" v="1" actId="478"/>
          <ac:spMkLst>
            <pc:docMk/>
            <pc:sldMk cId="0" sldId="259"/>
            <ac:spMk id="3" creationId="{00000000-0000-0000-0000-000000000000}"/>
          </ac:spMkLst>
        </pc:spChg>
        <pc:spChg chg="del">
          <ac:chgData name="David Robert Emberson" userId="7990a911-d4b3-49c3-9579-e2a7b59bc2c4" providerId="ADAL" clId="{C063B1AF-5497-4847-81D4-B2104D394BAD}" dt="2024-08-19T12:43:45.275" v="0" actId="478"/>
          <ac:spMkLst>
            <pc:docMk/>
            <pc:sldMk cId="0" sldId="259"/>
            <ac:spMk id="4" creationId="{00000000-0000-0000-0000-000000000000}"/>
          </ac:spMkLst>
        </pc:spChg>
        <pc:spChg chg="add del mod">
          <ac:chgData name="David Robert Emberson" userId="7990a911-d4b3-49c3-9579-e2a7b59bc2c4" providerId="ADAL" clId="{C063B1AF-5497-4847-81D4-B2104D394BAD}" dt="2024-08-19T12:43:48.555" v="2" actId="478"/>
          <ac:spMkLst>
            <pc:docMk/>
            <pc:sldMk cId="0" sldId="259"/>
            <ac:spMk id="5" creationId="{C09BC936-E6DA-A892-B875-C16806CA26B6}"/>
          </ac:spMkLst>
        </pc:spChg>
        <pc:spChg chg="add mod">
          <ac:chgData name="David Robert Emberson" userId="7990a911-d4b3-49c3-9579-e2a7b59bc2c4" providerId="ADAL" clId="{C063B1AF-5497-4847-81D4-B2104D394BAD}" dt="2024-08-19T12:44:27.703" v="33" actId="2711"/>
          <ac:spMkLst>
            <pc:docMk/>
            <pc:sldMk cId="0" sldId="259"/>
            <ac:spMk id="7" creationId="{832B9E66-656B-AD5C-25B8-74AE81A5C8FD}"/>
          </ac:spMkLst>
        </pc:spChg>
        <pc:picChg chg="add mod">
          <ac:chgData name="David Robert Emberson" userId="7990a911-d4b3-49c3-9579-e2a7b59bc2c4" providerId="ADAL" clId="{C063B1AF-5497-4847-81D4-B2104D394BAD}" dt="2024-08-19T12:44:06.940" v="8" actId="1076"/>
          <ac:picMkLst>
            <pc:docMk/>
            <pc:sldMk cId="0" sldId="259"/>
            <ac:picMk id="6" creationId="{EFFC4B98-D0C0-302D-EB36-9E109FEE7F2D}"/>
          </ac:picMkLst>
        </pc:picChg>
      </pc:sldChg>
      <pc:sldChg chg="addSp delSp modSp add mod">
        <pc:chgData name="David Robert Emberson" userId="7990a911-d4b3-49c3-9579-e2a7b59bc2c4" providerId="ADAL" clId="{C063B1AF-5497-4847-81D4-B2104D394BAD}" dt="2024-08-19T12:45:22.237" v="56" actId="1076"/>
        <pc:sldMkLst>
          <pc:docMk/>
          <pc:sldMk cId="920832856" sldId="260"/>
        </pc:sldMkLst>
        <pc:spChg chg="mod">
          <ac:chgData name="David Robert Emberson" userId="7990a911-d4b3-49c3-9579-e2a7b59bc2c4" providerId="ADAL" clId="{C063B1AF-5497-4847-81D4-B2104D394BAD}" dt="2024-08-19T12:45:22.237" v="56" actId="1076"/>
          <ac:spMkLst>
            <pc:docMk/>
            <pc:sldMk cId="920832856" sldId="260"/>
            <ac:spMk id="7" creationId="{832B9E66-656B-AD5C-25B8-74AE81A5C8FD}"/>
          </ac:spMkLst>
        </pc:spChg>
        <pc:picChg chg="add mod">
          <ac:chgData name="David Robert Emberson" userId="7990a911-d4b3-49c3-9579-e2a7b59bc2c4" providerId="ADAL" clId="{C063B1AF-5497-4847-81D4-B2104D394BAD}" dt="2024-08-19T12:45:19.365" v="55" actId="1076"/>
          <ac:picMkLst>
            <pc:docMk/>
            <pc:sldMk cId="920832856" sldId="260"/>
            <ac:picMk id="3" creationId="{199ED9A3-1181-B041-6E89-B9D80BFF379C}"/>
          </ac:picMkLst>
        </pc:picChg>
        <pc:picChg chg="del">
          <ac:chgData name="David Robert Emberson" userId="7990a911-d4b3-49c3-9579-e2a7b59bc2c4" providerId="ADAL" clId="{C063B1AF-5497-4847-81D4-B2104D394BAD}" dt="2024-08-19T12:45:04.180" v="39" actId="478"/>
          <ac:picMkLst>
            <pc:docMk/>
            <pc:sldMk cId="920832856" sldId="260"/>
            <ac:picMk id="6" creationId="{EFFC4B98-D0C0-302D-EB36-9E109FEE7F2D}"/>
          </ac:picMkLst>
        </pc:picChg>
      </pc:sldChg>
      <pc:sldChg chg="del">
        <pc:chgData name="David Robert Emberson" userId="7990a911-d4b3-49c3-9579-e2a7b59bc2c4" providerId="ADAL" clId="{C063B1AF-5497-4847-81D4-B2104D394BAD}" dt="2024-08-19T12:44:36.351" v="36" actId="47"/>
        <pc:sldMkLst>
          <pc:docMk/>
          <pc:sldMk cId="0" sldId="261"/>
        </pc:sldMkLst>
      </pc:sldChg>
      <pc:sldChg chg="addSp delSp modSp add mod">
        <pc:chgData name="David Robert Emberson" userId="7990a911-d4b3-49c3-9579-e2a7b59bc2c4" providerId="ADAL" clId="{C063B1AF-5497-4847-81D4-B2104D394BAD}" dt="2024-08-19T12:46:30.477" v="85" actId="14100"/>
        <pc:sldMkLst>
          <pc:docMk/>
          <pc:sldMk cId="2848845529" sldId="261"/>
        </pc:sldMkLst>
        <pc:spChg chg="mod">
          <ac:chgData name="David Robert Emberson" userId="7990a911-d4b3-49c3-9579-e2a7b59bc2c4" providerId="ADAL" clId="{C063B1AF-5497-4847-81D4-B2104D394BAD}" dt="2024-08-19T12:46:07.977" v="77" actId="1076"/>
          <ac:spMkLst>
            <pc:docMk/>
            <pc:sldMk cId="2848845529" sldId="261"/>
            <ac:spMk id="7" creationId="{832B9E66-656B-AD5C-25B8-74AE81A5C8FD}"/>
          </ac:spMkLst>
        </pc:spChg>
        <pc:picChg chg="del">
          <ac:chgData name="David Robert Emberson" userId="7990a911-d4b3-49c3-9579-e2a7b59bc2c4" providerId="ADAL" clId="{C063B1AF-5497-4847-81D4-B2104D394BAD}" dt="2024-08-19T12:45:54.084" v="58" actId="478"/>
          <ac:picMkLst>
            <pc:docMk/>
            <pc:sldMk cId="2848845529" sldId="261"/>
            <ac:picMk id="3" creationId="{199ED9A3-1181-B041-6E89-B9D80BFF379C}"/>
          </ac:picMkLst>
        </pc:picChg>
        <pc:picChg chg="add mod">
          <ac:chgData name="David Robert Emberson" userId="7990a911-d4b3-49c3-9579-e2a7b59bc2c4" providerId="ADAL" clId="{C063B1AF-5497-4847-81D4-B2104D394BAD}" dt="2024-08-19T12:46:30.477" v="85" actId="14100"/>
          <ac:picMkLst>
            <pc:docMk/>
            <pc:sldMk cId="2848845529" sldId="261"/>
            <ac:picMk id="4" creationId="{6B06B52B-E02F-8B7D-AE17-75E6CB9DB393}"/>
          </ac:picMkLst>
        </pc:picChg>
      </pc:sldChg>
      <pc:sldChg chg="del">
        <pc:chgData name="David Robert Emberson" userId="7990a911-d4b3-49c3-9579-e2a7b59bc2c4" providerId="ADAL" clId="{C063B1AF-5497-4847-81D4-B2104D394BAD}" dt="2024-08-19T12:44:36.351" v="36" actId="47"/>
        <pc:sldMkLst>
          <pc:docMk/>
          <pc:sldMk cId="0" sldId="263"/>
        </pc:sldMkLst>
      </pc:sldChg>
      <pc:sldChg chg="del">
        <pc:chgData name="David Robert Emberson" userId="7990a911-d4b3-49c3-9579-e2a7b59bc2c4" providerId="ADAL" clId="{C063B1AF-5497-4847-81D4-B2104D394BAD}" dt="2024-08-19T12:44:36.351" v="36" actId="47"/>
        <pc:sldMkLst>
          <pc:docMk/>
          <pc:sldMk cId="0" sldId="264"/>
        </pc:sldMkLst>
      </pc:sldChg>
      <pc:sldChg chg="del">
        <pc:chgData name="David Robert Emberson" userId="7990a911-d4b3-49c3-9579-e2a7b59bc2c4" providerId="ADAL" clId="{C063B1AF-5497-4847-81D4-B2104D394BAD}" dt="2024-08-19T12:44:36.351" v="36" actId="47"/>
        <pc:sldMkLst>
          <pc:docMk/>
          <pc:sldMk cId="0" sldId="265"/>
        </pc:sldMkLst>
      </pc:sldChg>
      <pc:sldChg chg="del">
        <pc:chgData name="David Robert Emberson" userId="7990a911-d4b3-49c3-9579-e2a7b59bc2c4" providerId="ADAL" clId="{C063B1AF-5497-4847-81D4-B2104D394BAD}" dt="2024-08-19T12:44:36.351" v="36" actId="47"/>
        <pc:sldMkLst>
          <pc:docMk/>
          <pc:sldMk cId="0" sldId="266"/>
        </pc:sldMkLst>
      </pc:sldChg>
      <pc:sldChg chg="del">
        <pc:chgData name="David Robert Emberson" userId="7990a911-d4b3-49c3-9579-e2a7b59bc2c4" providerId="ADAL" clId="{C063B1AF-5497-4847-81D4-B2104D394BAD}" dt="2024-08-19T12:44:36.351" v="36" actId="47"/>
        <pc:sldMkLst>
          <pc:docMk/>
          <pc:sldMk cId="0" sldId="267"/>
        </pc:sldMkLst>
      </pc:sldChg>
      <pc:sldChg chg="del">
        <pc:chgData name="David Robert Emberson" userId="7990a911-d4b3-49c3-9579-e2a7b59bc2c4" providerId="ADAL" clId="{C063B1AF-5497-4847-81D4-B2104D394BAD}" dt="2024-08-19T12:44:36.351" v="36" actId="47"/>
        <pc:sldMkLst>
          <pc:docMk/>
          <pc:sldMk cId="0" sldId="268"/>
        </pc:sldMkLst>
      </pc:sldChg>
      <pc:sldChg chg="del">
        <pc:chgData name="David Robert Emberson" userId="7990a911-d4b3-49c3-9579-e2a7b59bc2c4" providerId="ADAL" clId="{C063B1AF-5497-4847-81D4-B2104D394BAD}" dt="2024-08-19T12:44:36.351" v="36" actId="47"/>
        <pc:sldMkLst>
          <pc:docMk/>
          <pc:sldMk cId="0" sldId="269"/>
        </pc:sldMkLst>
      </pc:sldChg>
      <pc:sldChg chg="del">
        <pc:chgData name="David Robert Emberson" userId="7990a911-d4b3-49c3-9579-e2a7b59bc2c4" providerId="ADAL" clId="{C063B1AF-5497-4847-81D4-B2104D394BAD}" dt="2024-08-19T12:44:36.351" v="36" actId="47"/>
        <pc:sldMkLst>
          <pc:docMk/>
          <pc:sldMk cId="0" sldId="270"/>
        </pc:sldMkLst>
      </pc:sldChg>
      <pc:sldChg chg="del">
        <pc:chgData name="David Robert Emberson" userId="7990a911-d4b3-49c3-9579-e2a7b59bc2c4" providerId="ADAL" clId="{C063B1AF-5497-4847-81D4-B2104D394BAD}" dt="2024-08-19T12:44:32.623" v="35" actId="47"/>
        <pc:sldMkLst>
          <pc:docMk/>
          <pc:sldMk cId="599591652" sldId="271"/>
        </pc:sldMkLst>
      </pc:sldChg>
      <pc:sldChg chg="del">
        <pc:chgData name="David Robert Emberson" userId="7990a911-d4b3-49c3-9579-e2a7b59bc2c4" providerId="ADAL" clId="{C063B1AF-5497-4847-81D4-B2104D394BAD}" dt="2024-08-19T12:44:36.351" v="36" actId="47"/>
        <pc:sldMkLst>
          <pc:docMk/>
          <pc:sldMk cId="1891230988" sldId="272"/>
        </pc:sldMkLst>
      </pc:sldChg>
      <pc:sldMasterChg chg="delSldLayout">
        <pc:chgData name="David Robert Emberson" userId="7990a911-d4b3-49c3-9579-e2a7b59bc2c4" providerId="ADAL" clId="{C063B1AF-5497-4847-81D4-B2104D394BAD}" dt="2024-08-19T12:44:36.351" v="36" actId="47"/>
        <pc:sldMasterMkLst>
          <pc:docMk/>
          <pc:sldMasterMk cId="5777989" sldId="2147483648"/>
        </pc:sldMasterMkLst>
        <pc:sldLayoutChg chg="del">
          <pc:chgData name="David Robert Emberson" userId="7990a911-d4b3-49c3-9579-e2a7b59bc2c4" providerId="ADAL" clId="{C063B1AF-5497-4847-81D4-B2104D394BAD}" dt="2024-08-19T12:44:36.351" v="36" actId="47"/>
          <pc:sldLayoutMkLst>
            <pc:docMk/>
            <pc:sldMasterMk cId="5777989" sldId="2147483648"/>
            <pc:sldLayoutMk cId="3629503696" sldId="2147483661"/>
          </pc:sldLayoutMkLst>
        </pc:sldLayoutChg>
      </pc:sldMasterChg>
    </pc:docChg>
  </pc:docChgLst>
</pc:chgInfo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114753" y="2677415"/>
            <a:ext cx="7772400" cy="901094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nb-NO" dirty="0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114753" y="3645154"/>
            <a:ext cx="77724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000159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83850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loddrett tekst 2"/>
          <p:cNvSpPr>
            <a:spLocks noGrp="1"/>
          </p:cNvSpPr>
          <p:nvPr>
            <p:ph type="body" orient="vert" idx="1"/>
          </p:nvPr>
        </p:nvSpPr>
        <p:spPr>
          <a:xfrm>
            <a:off x="1016000" y="274638"/>
            <a:ext cx="54610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31831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194628" y="274638"/>
            <a:ext cx="7407404" cy="646331"/>
          </a:xfrm>
        </p:spPr>
        <p:txBody>
          <a:bodyPr anchor="t" anchorCtr="0">
            <a:spAutoFit/>
          </a:bodyPr>
          <a:lstStyle/>
          <a:p>
            <a:r>
              <a:rPr lang="en-US"/>
              <a:t>Click to edit Master title style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1194628" y="1063487"/>
            <a:ext cx="7407404" cy="53577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060019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ndeling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057940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1057940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82460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tel 1"/>
          <p:cNvSpPr>
            <a:spLocks noGrp="1"/>
          </p:cNvSpPr>
          <p:nvPr>
            <p:ph type="title"/>
          </p:nvPr>
        </p:nvSpPr>
        <p:spPr>
          <a:xfrm>
            <a:off x="1095551" y="274638"/>
            <a:ext cx="7407404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 dirty="0"/>
          </a:p>
        </p:txBody>
      </p:sp>
      <p:sp>
        <p:nvSpPr>
          <p:cNvPr id="9" name="Plassholder for innhold 2"/>
          <p:cNvSpPr>
            <a:spLocks noGrp="1"/>
          </p:cNvSpPr>
          <p:nvPr>
            <p:ph sz="half" idx="1"/>
          </p:nvPr>
        </p:nvSpPr>
        <p:spPr>
          <a:xfrm>
            <a:off x="1114711" y="1600200"/>
            <a:ext cx="366784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10" name="Plassholder for innhold 3"/>
          <p:cNvSpPr>
            <a:spLocks noGrp="1"/>
          </p:cNvSpPr>
          <p:nvPr>
            <p:ph sz="half" idx="2"/>
          </p:nvPr>
        </p:nvSpPr>
        <p:spPr>
          <a:xfrm>
            <a:off x="5305711" y="1600200"/>
            <a:ext cx="3673943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372914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tel 1"/>
          <p:cNvSpPr>
            <a:spLocks noGrp="1"/>
          </p:cNvSpPr>
          <p:nvPr>
            <p:ph type="title"/>
          </p:nvPr>
        </p:nvSpPr>
        <p:spPr>
          <a:xfrm>
            <a:off x="1059523" y="274638"/>
            <a:ext cx="7407404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11" name="Plassholder for tekst 2"/>
          <p:cNvSpPr>
            <a:spLocks noGrp="1"/>
          </p:cNvSpPr>
          <p:nvPr>
            <p:ph type="body" idx="1"/>
          </p:nvPr>
        </p:nvSpPr>
        <p:spPr>
          <a:xfrm>
            <a:off x="1069676" y="1535113"/>
            <a:ext cx="376691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lassholder for innhold 3"/>
          <p:cNvSpPr>
            <a:spLocks noGrp="1"/>
          </p:cNvSpPr>
          <p:nvPr>
            <p:ph sz="half" idx="2"/>
          </p:nvPr>
        </p:nvSpPr>
        <p:spPr>
          <a:xfrm>
            <a:off x="1069676" y="2174875"/>
            <a:ext cx="376691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 dirty="0"/>
          </a:p>
        </p:txBody>
      </p:sp>
      <p:sp>
        <p:nvSpPr>
          <p:cNvPr id="13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5257502" y="1535113"/>
            <a:ext cx="381221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lassholder for innhold 5"/>
          <p:cNvSpPr>
            <a:spLocks noGrp="1"/>
          </p:cNvSpPr>
          <p:nvPr>
            <p:ph sz="quarter" idx="4"/>
          </p:nvPr>
        </p:nvSpPr>
        <p:spPr>
          <a:xfrm>
            <a:off x="5257501" y="2174875"/>
            <a:ext cx="3812219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02236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72249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9718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tel 1"/>
          <p:cNvSpPr>
            <a:spLocks noGrp="1"/>
          </p:cNvSpPr>
          <p:nvPr>
            <p:ph type="title"/>
          </p:nvPr>
        </p:nvSpPr>
        <p:spPr>
          <a:xfrm>
            <a:off x="102464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9" name="Plassholder for innhold 2"/>
          <p:cNvSpPr>
            <a:spLocks noGrp="1"/>
          </p:cNvSpPr>
          <p:nvPr>
            <p:ph idx="1"/>
          </p:nvPr>
        </p:nvSpPr>
        <p:spPr>
          <a:xfrm>
            <a:off x="4142491" y="273050"/>
            <a:ext cx="4765084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10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024641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648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lassholder for bild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nb-NO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32236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 descr="stripe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60290" cy="6858000"/>
          </a:xfrm>
          <a:prstGeom prst="rect">
            <a:avLst/>
          </a:prstGeom>
        </p:spPr>
      </p:pic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1194628" y="274638"/>
            <a:ext cx="7407404" cy="64633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1194628" y="1043610"/>
            <a:ext cx="7407404" cy="5539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5777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3600" b="1" i="0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-up of a diagram">
            <a:extLst>
              <a:ext uri="{FF2B5EF4-FFF2-40B4-BE49-F238E27FC236}">
                <a16:creationId xmlns:a16="http://schemas.microsoft.com/office/drawing/2014/main" id="{EFFC4B98-D0C0-302D-EB36-9E109FEE7F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527" y="92172"/>
            <a:ext cx="7860519" cy="5894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2B9E66-656B-AD5C-25B8-74AE81A5C8FD}"/>
              </a:ext>
            </a:extLst>
          </p:cNvPr>
          <p:cNvSpPr txBox="1"/>
          <p:nvPr/>
        </p:nvSpPr>
        <p:spPr>
          <a:xfrm>
            <a:off x="4233097" y="6253729"/>
            <a:ext cx="1593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D347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Fuel Oil system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32B9E66-656B-AD5C-25B8-74AE81A5C8FD}"/>
              </a:ext>
            </a:extLst>
          </p:cNvPr>
          <p:cNvSpPr txBox="1"/>
          <p:nvPr/>
        </p:nvSpPr>
        <p:spPr>
          <a:xfrm>
            <a:off x="5799726" y="3059668"/>
            <a:ext cx="1419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D347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Engine Room</a:t>
            </a:r>
          </a:p>
        </p:txBody>
      </p:sp>
      <p:pic>
        <p:nvPicPr>
          <p:cNvPr id="3" name="Picture 2" descr="A close-up of a blueprint&#10;&#10;Description automatically generated">
            <a:extLst>
              <a:ext uri="{FF2B5EF4-FFF2-40B4-BE49-F238E27FC236}">
                <a16:creationId xmlns:a16="http://schemas.microsoft.com/office/drawing/2014/main" id="{199ED9A3-1181-B041-6E89-B9D80BFF3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302" y="44761"/>
            <a:ext cx="4157419" cy="620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832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32B9E66-656B-AD5C-25B8-74AE81A5C8FD}"/>
              </a:ext>
            </a:extLst>
          </p:cNvPr>
          <p:cNvSpPr txBox="1"/>
          <p:nvPr/>
        </p:nvSpPr>
        <p:spPr>
          <a:xfrm>
            <a:off x="3768126" y="6276054"/>
            <a:ext cx="1607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D347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Cooling System</a:t>
            </a:r>
          </a:p>
        </p:txBody>
      </p:sp>
      <p:pic>
        <p:nvPicPr>
          <p:cNvPr id="4" name="Picture 3" descr="A close-up of a paper">
            <a:extLst>
              <a:ext uri="{FF2B5EF4-FFF2-40B4-BE49-F238E27FC236}">
                <a16:creationId xmlns:a16="http://schemas.microsoft.com/office/drawing/2014/main" id="{6B06B52B-E02F-8B7D-AE17-75E6CB9DB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216" y="98749"/>
            <a:ext cx="8133951" cy="592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845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NTNU FARGER UU">
      <a:dk1>
        <a:srgbClr val="000000"/>
      </a:dk1>
      <a:lt1>
        <a:srgbClr val="FFFFFF"/>
      </a:lt1>
      <a:dk2>
        <a:srgbClr val="014693"/>
      </a:dk2>
      <a:lt2>
        <a:srgbClr val="D6D7D6"/>
      </a:lt2>
      <a:accent1>
        <a:srgbClr val="B6C8E9"/>
      </a:accent1>
      <a:accent2>
        <a:srgbClr val="014693"/>
      </a:accent2>
      <a:accent3>
        <a:srgbClr val="BCD024"/>
      </a:accent3>
      <a:accent4>
        <a:srgbClr val="B01B81"/>
      </a:accent4>
      <a:accent5>
        <a:srgbClr val="F7D019"/>
      </a:accent5>
      <a:accent6>
        <a:srgbClr val="ED8013"/>
      </a:accent6>
      <a:hlink>
        <a:srgbClr val="3D2A68"/>
      </a:hlink>
      <a:folHlink>
        <a:srgbClr val="338C8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43B7B0"/>
        </a:solidFill>
        <a:ln>
          <a:noFill/>
        </a:ln>
        <a:effectLst>
          <a:outerShdw blurRad="114300" dist="12700" dir="5400000" rotWithShape="0">
            <a:srgbClr val="000000">
              <a:alpha val="35000"/>
            </a:srgbClr>
          </a:outerShdw>
        </a:effectLst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ntnu_blaa_stripe_eng" id="{7B949C72-011B-EC4A-AB5D-FAB1C3AD6C1B}" vid="{DE589D6B-5E1C-1F46-961D-0F65CF67B46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A428046FFD1FE469B6AEDD51666C291" ma:contentTypeVersion="15" ma:contentTypeDescription="Create a new document." ma:contentTypeScope="" ma:versionID="96c86eaad8418d3add628ad04163beed">
  <xsd:schema xmlns:xsd="http://www.w3.org/2001/XMLSchema" xmlns:xs="http://www.w3.org/2001/XMLSchema" xmlns:p="http://schemas.microsoft.com/office/2006/metadata/properties" xmlns:ns2="ee8235d5-4c98-4510-b621-7f375513132e" xmlns:ns3="ec21a4bd-ca05-446d-a8cd-86351767de44" targetNamespace="http://schemas.microsoft.com/office/2006/metadata/properties" ma:root="true" ma:fieldsID="43d612771bfe8c38035b6b6bbc749c90" ns2:_="" ns3:_="">
    <xsd:import namespace="ee8235d5-4c98-4510-b621-7f375513132e"/>
    <xsd:import namespace="ec21a4bd-ca05-446d-a8cd-86351767de4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Locatio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8235d5-4c98-4510-b621-7f375513132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6e7bc199-5fe5-462f-a3d8-26f806c1f49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dexed="true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c21a4bd-ca05-446d-a8cd-86351767de44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74a32072-4efb-4e0a-a779-8c48cbda845d}" ma:internalName="TaxCatchAll" ma:showField="CatchAllData" ma:web="ec21a4bd-ca05-446d-a8cd-86351767de4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e8235d5-4c98-4510-b621-7f375513132e">
      <Terms xmlns="http://schemas.microsoft.com/office/infopath/2007/PartnerControls"/>
    </lcf76f155ced4ddcb4097134ff3c332f>
    <TaxCatchAll xmlns="ec21a4bd-ca05-446d-a8cd-86351767de44" xsi:nil="true"/>
  </documentManagement>
</p:properties>
</file>

<file path=customXml/itemProps1.xml><?xml version="1.0" encoding="utf-8"?>
<ds:datastoreItem xmlns:ds="http://schemas.openxmlformats.org/officeDocument/2006/customXml" ds:itemID="{E955411E-C69B-42BD-B740-69463510844C}"/>
</file>

<file path=customXml/itemProps2.xml><?xml version="1.0" encoding="utf-8"?>
<ds:datastoreItem xmlns:ds="http://schemas.openxmlformats.org/officeDocument/2006/customXml" ds:itemID="{55673182-1FF0-48F4-A1A0-BDA3E5C95A7C}"/>
</file>

<file path=customXml/itemProps3.xml><?xml version="1.0" encoding="utf-8"?>
<ds:datastoreItem xmlns:ds="http://schemas.openxmlformats.org/officeDocument/2006/customXml" ds:itemID="{CBC74143-754D-4E47-AF25-21BBAC3C3BC5}"/>
</file>

<file path=docProps/app.xml><?xml version="1.0" encoding="utf-8"?>
<Properties xmlns="http://schemas.openxmlformats.org/officeDocument/2006/extended-properties" xmlns:vt="http://schemas.openxmlformats.org/officeDocument/2006/docPropsVTypes">
  <Template>ntnu_blaa_stripe_eng</Template>
  <TotalTime>0</TotalTime>
  <Words>7</Words>
  <Application>Microsoft Office PowerPoint</Application>
  <PresentationFormat>On-screen Show (4:3)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Office-tema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TMR4335  Marine Technology – Propulsion Systems, Safety and Environment
Part  1 – Main machinery
Conventional machinery Opening slide</dc:title>
  <dc:creator>David Emberson</dc:creator>
  <cp:lastModifiedBy>David Robert Emberson</cp:lastModifiedBy>
  <cp:revision>2</cp:revision>
  <dcterms:created xsi:type="dcterms:W3CDTF">2022-08-17T11:10:19Z</dcterms:created>
  <dcterms:modified xsi:type="dcterms:W3CDTF">2024-08-19T12:46:31Z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0x0101006A428046FFD1FE469B6AEDD51666C291</vt:lpwstr>
  </property>
</Properties>
</file>

<file path=docProps/thumbnail.jpeg>
</file>